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3d6d7e0b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3d6d7e0b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3d6d7e0b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3d6d7e0b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53d6d7e0b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53d6d7e0b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53d6d7e0b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53d6d7e0b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53d6d7e0b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53d6d7e0b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3d6d7e0b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3d6d7e0b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a44b635b0f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a44b635b0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a44b635b0f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a44b635b0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44b635b0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44b635b0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a44b635b0f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a44b635b0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3d6d7e0b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3d6d7e0b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3d6d7e0b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3d6d7e0b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3d6d7e0b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3d6d7e0b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3d6d7e0b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3d6d7e0b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14750" y="1081625"/>
            <a:ext cx="84195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2800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Mini-batch Gradient Descent</a:t>
            </a:r>
            <a:endParaRPr b="1" sz="2800">
              <a:solidFill>
                <a:srgbClr val="24292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800">
              <a:solidFill>
                <a:srgbClr val="24292E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4" name="Google Shape;10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/>
        </p:nvSpPr>
        <p:spPr>
          <a:xfrm>
            <a:off x="614750" y="1081625"/>
            <a:ext cx="84195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2800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Stochastic Gradient Descent Convergence</a:t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7759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1"/>
          <p:cNvSpPr txBox="1"/>
          <p:nvPr>
            <p:ph type="title"/>
          </p:nvPr>
        </p:nvSpPr>
        <p:spPr>
          <a:xfrm>
            <a:off x="311700" y="1409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Analysis: What part of Pipelines to work on next: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